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changesInfos/changesInfo1.xml" ContentType="application/vnd.ms-powerpoint.changesinfo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revisionInfo.xml" ContentType="application/vnd.ms-powerpoint.revisioninfo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4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6D07C03-B8CC-4A60-AE5E-BF4AF7B03A3E}" v="4" dt="2026-01-31T10:27:45.73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96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ink-van Duren, Hanneke" userId="6d240564-df4b-4c58-9b7d-38a0801e12cd" providerId="ADAL" clId="{CC599774-5718-44D9-BA04-58E30C4DBEAD}"/>
    <pc:docChg chg="undo redo custSel addSld delSld modSld">
      <pc:chgData name="Vink-van Duren, Hanneke" userId="6d240564-df4b-4c58-9b7d-38a0801e12cd" providerId="ADAL" clId="{CC599774-5718-44D9-BA04-58E30C4DBEAD}" dt="2026-01-31T10:27:49.930" v="382" actId="207"/>
      <pc:docMkLst>
        <pc:docMk/>
      </pc:docMkLst>
      <pc:sldChg chg="addSp delSp modSp mod setBg delDesignElem">
        <pc:chgData name="Vink-van Duren, Hanneke" userId="6d240564-df4b-4c58-9b7d-38a0801e12cd" providerId="ADAL" clId="{CC599774-5718-44D9-BA04-58E30C4DBEAD}" dt="2026-01-31T10:25:30.129" v="216"/>
        <pc:sldMkLst>
          <pc:docMk/>
          <pc:sldMk cId="2499244412" sldId="256"/>
        </pc:sldMkLst>
        <pc:spChg chg="mod">
          <ac:chgData name="Vink-van Duren, Hanneke" userId="6d240564-df4b-4c58-9b7d-38a0801e12cd" providerId="ADAL" clId="{CC599774-5718-44D9-BA04-58E30C4DBEAD}" dt="2026-01-29T14:58:55.264" v="209" actId="26606"/>
          <ac:spMkLst>
            <pc:docMk/>
            <pc:sldMk cId="2499244412" sldId="256"/>
            <ac:spMk id="2" creationId="{6BAABE90-EB1E-BFAD-B3D0-2541B32296FD}"/>
          </ac:spMkLst>
        </pc:spChg>
        <pc:spChg chg="mod">
          <ac:chgData name="Vink-van Duren, Hanneke" userId="6d240564-df4b-4c58-9b7d-38a0801e12cd" providerId="ADAL" clId="{CC599774-5718-44D9-BA04-58E30C4DBEAD}" dt="2026-01-29T14:58:55.264" v="209" actId="26606"/>
          <ac:spMkLst>
            <pc:docMk/>
            <pc:sldMk cId="2499244412" sldId="256"/>
            <ac:spMk id="3" creationId="{97745172-E362-21C7-42D0-46D73ECEF87C}"/>
          </ac:spMkLst>
        </pc:spChg>
        <pc:spChg chg="add del">
          <ac:chgData name="Vink-van Duren, Hanneke" userId="6d240564-df4b-4c58-9b7d-38a0801e12cd" providerId="ADAL" clId="{CC599774-5718-44D9-BA04-58E30C4DBEAD}" dt="2026-01-31T10:25:30.129" v="216"/>
          <ac:spMkLst>
            <pc:docMk/>
            <pc:sldMk cId="2499244412" sldId="256"/>
            <ac:spMk id="21" creationId="{EDC07B27-4E3C-4BCF-ABDB-6AA72857C058}"/>
          </ac:spMkLst>
        </pc:spChg>
        <pc:spChg chg="add del">
          <ac:chgData name="Vink-van Duren, Hanneke" userId="6d240564-df4b-4c58-9b7d-38a0801e12cd" providerId="ADAL" clId="{CC599774-5718-44D9-BA04-58E30C4DBEAD}" dt="2026-01-31T10:25:30.129" v="216"/>
          <ac:spMkLst>
            <pc:docMk/>
            <pc:sldMk cId="2499244412" sldId="256"/>
            <ac:spMk id="23" creationId="{83D11BE6-2A04-4DBB-842D-88602B5EC728}"/>
          </ac:spMkLst>
        </pc:spChg>
        <pc:spChg chg="add del">
          <ac:chgData name="Vink-van Duren, Hanneke" userId="6d240564-df4b-4c58-9b7d-38a0801e12cd" providerId="ADAL" clId="{CC599774-5718-44D9-BA04-58E30C4DBEAD}" dt="2026-01-31T10:25:30.129" v="216"/>
          <ac:spMkLst>
            <pc:docMk/>
            <pc:sldMk cId="2499244412" sldId="256"/>
            <ac:spMk id="25" creationId="{2A05E02A-9AA9-45EC-B87B-B46F043F3F97}"/>
          </ac:spMkLst>
        </pc:spChg>
        <pc:spChg chg="add del">
          <ac:chgData name="Vink-van Duren, Hanneke" userId="6d240564-df4b-4c58-9b7d-38a0801e12cd" providerId="ADAL" clId="{CC599774-5718-44D9-BA04-58E30C4DBEAD}" dt="2026-01-31T10:25:30.129" v="216"/>
          <ac:spMkLst>
            <pc:docMk/>
            <pc:sldMk cId="2499244412" sldId="256"/>
            <ac:spMk id="27" creationId="{0E91EDBA-E8E0-4575-8147-B700345215CE}"/>
          </ac:spMkLst>
        </pc:spChg>
        <pc:spChg chg="add del">
          <ac:chgData name="Vink-van Duren, Hanneke" userId="6d240564-df4b-4c58-9b7d-38a0801e12cd" providerId="ADAL" clId="{CC599774-5718-44D9-BA04-58E30C4DBEAD}" dt="2026-01-31T10:25:30.129" v="216"/>
          <ac:spMkLst>
            <pc:docMk/>
            <pc:sldMk cId="2499244412" sldId="256"/>
            <ac:spMk id="29" creationId="{DFEE4473-A122-4E96-8C31-B4C5AAA274FD}"/>
          </ac:spMkLst>
        </pc:spChg>
        <pc:picChg chg="mod ord">
          <ac:chgData name="Vink-van Duren, Hanneke" userId="6d240564-df4b-4c58-9b7d-38a0801e12cd" providerId="ADAL" clId="{CC599774-5718-44D9-BA04-58E30C4DBEAD}" dt="2026-01-29T14:45:02.726" v="96" actId="26606"/>
          <ac:picMkLst>
            <pc:docMk/>
            <pc:sldMk cId="2499244412" sldId="256"/>
            <ac:picMk id="5" creationId="{7F4693C9-4506-FE0C-AF47-63C9216C53FC}"/>
          </ac:picMkLst>
        </pc:picChg>
        <pc:picChg chg="mod">
          <ac:chgData name="Vink-van Duren, Hanneke" userId="6d240564-df4b-4c58-9b7d-38a0801e12cd" providerId="ADAL" clId="{CC599774-5718-44D9-BA04-58E30C4DBEAD}" dt="2026-01-29T14:45:02.726" v="96" actId="26606"/>
          <ac:picMkLst>
            <pc:docMk/>
            <pc:sldMk cId="2499244412" sldId="256"/>
            <ac:picMk id="7" creationId="{446C293C-B334-1553-9B38-C5642523FB7D}"/>
          </ac:picMkLst>
        </pc:picChg>
        <pc:picChg chg="mod">
          <ac:chgData name="Vink-van Duren, Hanneke" userId="6d240564-df4b-4c58-9b7d-38a0801e12cd" providerId="ADAL" clId="{CC599774-5718-44D9-BA04-58E30C4DBEAD}" dt="2026-01-29T14:58:55.264" v="209" actId="26606"/>
          <ac:picMkLst>
            <pc:docMk/>
            <pc:sldMk cId="2499244412" sldId="256"/>
            <ac:picMk id="9" creationId="{0593836D-7070-04BD-03F1-27528C5D9699}"/>
          </ac:picMkLst>
        </pc:picChg>
      </pc:sldChg>
      <pc:sldChg chg="addSp delSp modSp mod setBg delDesignElem">
        <pc:chgData name="Vink-van Duren, Hanneke" userId="6d240564-df4b-4c58-9b7d-38a0801e12cd" providerId="ADAL" clId="{CC599774-5718-44D9-BA04-58E30C4DBEAD}" dt="2026-01-31T10:25:30.129" v="216"/>
        <pc:sldMkLst>
          <pc:docMk/>
          <pc:sldMk cId="3980558650" sldId="257"/>
        </pc:sldMkLst>
        <pc:spChg chg="add mod">
          <ac:chgData name="Vink-van Duren, Hanneke" userId="6d240564-df4b-4c58-9b7d-38a0801e12cd" providerId="ADAL" clId="{CC599774-5718-44D9-BA04-58E30C4DBEAD}" dt="2026-01-29T14:57:20.204" v="196" actId="1076"/>
          <ac:spMkLst>
            <pc:docMk/>
            <pc:sldMk cId="3980558650" sldId="257"/>
            <ac:spMk id="4" creationId="{01DDF903-D832-B38B-4349-9F9D2641DD6F}"/>
          </ac:spMkLst>
        </pc:spChg>
        <pc:spChg chg="add del">
          <ac:chgData name="Vink-van Duren, Hanneke" userId="6d240564-df4b-4c58-9b7d-38a0801e12cd" providerId="ADAL" clId="{CC599774-5718-44D9-BA04-58E30C4DBEAD}" dt="2026-01-31T10:25:30.129" v="216"/>
          <ac:spMkLst>
            <pc:docMk/>
            <pc:sldMk cId="3980558650" sldId="257"/>
            <ac:spMk id="14" creationId="{39E8235E-135E-4261-8F54-2B316E493C42}"/>
          </ac:spMkLst>
        </pc:spChg>
        <pc:spChg chg="add del">
          <ac:chgData name="Vink-van Duren, Hanneke" userId="6d240564-df4b-4c58-9b7d-38a0801e12cd" providerId="ADAL" clId="{CC599774-5718-44D9-BA04-58E30C4DBEAD}" dt="2026-01-31T10:25:30.129" v="216"/>
          <ac:spMkLst>
            <pc:docMk/>
            <pc:sldMk cId="3980558650" sldId="257"/>
            <ac:spMk id="15" creationId="{A169D286-F4D7-4C8B-A6BD-D05384C7F1D8}"/>
          </ac:spMkLst>
        </pc:spChg>
        <pc:spChg chg="add del">
          <ac:chgData name="Vink-van Duren, Hanneke" userId="6d240564-df4b-4c58-9b7d-38a0801e12cd" providerId="ADAL" clId="{CC599774-5718-44D9-BA04-58E30C4DBEAD}" dt="2026-01-31T10:25:30.129" v="216"/>
          <ac:spMkLst>
            <pc:docMk/>
            <pc:sldMk cId="3980558650" sldId="257"/>
            <ac:spMk id="16" creationId="{D4ED8EC3-4D57-4620-93CE-4E6661F09A3E}"/>
          </ac:spMkLst>
        </pc:spChg>
        <pc:spChg chg="add del">
          <ac:chgData name="Vink-van Duren, Hanneke" userId="6d240564-df4b-4c58-9b7d-38a0801e12cd" providerId="ADAL" clId="{CC599774-5718-44D9-BA04-58E30C4DBEAD}" dt="2026-01-31T10:25:30.129" v="216"/>
          <ac:spMkLst>
            <pc:docMk/>
            <pc:sldMk cId="3980558650" sldId="257"/>
            <ac:spMk id="18" creationId="{83BCB34A-2F40-4F41-8488-A134C1C155B7}"/>
          </ac:spMkLst>
        </pc:spChg>
        <pc:spChg chg="add del">
          <ac:chgData name="Vink-van Duren, Hanneke" userId="6d240564-df4b-4c58-9b7d-38a0801e12cd" providerId="ADAL" clId="{CC599774-5718-44D9-BA04-58E30C4DBEAD}" dt="2026-01-31T10:25:30.129" v="216"/>
          <ac:spMkLst>
            <pc:docMk/>
            <pc:sldMk cId="3980558650" sldId="257"/>
            <ac:spMk id="20" creationId="{F78382DC-4207-465E-B379-1E16448AA222}"/>
          </ac:spMkLst>
        </pc:spChg>
        <pc:picChg chg="mod">
          <ac:chgData name="Vink-van Duren, Hanneke" userId="6d240564-df4b-4c58-9b7d-38a0801e12cd" providerId="ADAL" clId="{CC599774-5718-44D9-BA04-58E30C4DBEAD}" dt="2026-01-29T14:46:52.179" v="110" actId="26606"/>
          <ac:picMkLst>
            <pc:docMk/>
            <pc:sldMk cId="3980558650" sldId="257"/>
            <ac:picMk id="5" creationId="{CCC1906D-2BDD-0CC2-7B76-44A7829CDC79}"/>
          </ac:picMkLst>
        </pc:picChg>
        <pc:picChg chg="mod">
          <ac:chgData name="Vink-van Duren, Hanneke" userId="6d240564-df4b-4c58-9b7d-38a0801e12cd" providerId="ADAL" clId="{CC599774-5718-44D9-BA04-58E30C4DBEAD}" dt="2026-01-29T14:46:52.179" v="110" actId="26606"/>
          <ac:picMkLst>
            <pc:docMk/>
            <pc:sldMk cId="3980558650" sldId="257"/>
            <ac:picMk id="7" creationId="{B6FC4B3D-FFFB-F68D-8EA6-E67906C8DF12}"/>
          </ac:picMkLst>
        </pc:picChg>
      </pc:sldChg>
      <pc:sldChg chg="addSp delSp modSp mod setBg delDesignElem">
        <pc:chgData name="Vink-van Duren, Hanneke" userId="6d240564-df4b-4c58-9b7d-38a0801e12cd" providerId="ADAL" clId="{CC599774-5718-44D9-BA04-58E30C4DBEAD}" dt="2026-01-31T10:25:30.129" v="216"/>
        <pc:sldMkLst>
          <pc:docMk/>
          <pc:sldMk cId="4126113999" sldId="258"/>
        </pc:sldMkLst>
        <pc:spChg chg="add del">
          <ac:chgData name="Vink-van Duren, Hanneke" userId="6d240564-df4b-4c58-9b7d-38a0801e12cd" providerId="ADAL" clId="{CC599774-5718-44D9-BA04-58E30C4DBEAD}" dt="2026-01-31T10:25:30.129" v="216"/>
          <ac:spMkLst>
            <pc:docMk/>
            <pc:sldMk cId="4126113999" sldId="258"/>
            <ac:spMk id="16" creationId="{E1750109-3B91-4506-B997-0CD8E35A1488}"/>
          </ac:spMkLst>
        </pc:spChg>
        <pc:spChg chg="add del">
          <ac:chgData name="Vink-van Duren, Hanneke" userId="6d240564-df4b-4c58-9b7d-38a0801e12cd" providerId="ADAL" clId="{CC599774-5718-44D9-BA04-58E30C4DBEAD}" dt="2026-01-31T10:25:30.129" v="216"/>
          <ac:spMkLst>
            <pc:docMk/>
            <pc:sldMk cId="4126113999" sldId="258"/>
            <ac:spMk id="18" creationId="{E72D8D1B-59F6-4FF3-8547-9BBB6129F2FA}"/>
          </ac:spMkLst>
        </pc:spChg>
        <pc:spChg chg="add del">
          <ac:chgData name="Vink-van Duren, Hanneke" userId="6d240564-df4b-4c58-9b7d-38a0801e12cd" providerId="ADAL" clId="{CC599774-5718-44D9-BA04-58E30C4DBEAD}" dt="2026-01-31T10:25:30.129" v="216"/>
          <ac:spMkLst>
            <pc:docMk/>
            <pc:sldMk cId="4126113999" sldId="258"/>
            <ac:spMk id="20" creationId="{8FC8C21F-9484-4A71-ABFA-6C10682FAC3E}"/>
          </ac:spMkLst>
        </pc:spChg>
        <pc:spChg chg="add del">
          <ac:chgData name="Vink-van Duren, Hanneke" userId="6d240564-df4b-4c58-9b7d-38a0801e12cd" providerId="ADAL" clId="{CC599774-5718-44D9-BA04-58E30C4DBEAD}" dt="2026-01-31T10:25:30.129" v="216"/>
          <ac:spMkLst>
            <pc:docMk/>
            <pc:sldMk cId="4126113999" sldId="258"/>
            <ac:spMk id="22" creationId="{2C444748-5A8D-4B53-89FE-42B455DFA2D1}"/>
          </ac:spMkLst>
        </pc:spChg>
        <pc:spChg chg="add del">
          <ac:chgData name="Vink-van Duren, Hanneke" userId="6d240564-df4b-4c58-9b7d-38a0801e12cd" providerId="ADAL" clId="{CC599774-5718-44D9-BA04-58E30C4DBEAD}" dt="2026-01-31T10:25:30.129" v="216"/>
          <ac:spMkLst>
            <pc:docMk/>
            <pc:sldMk cId="4126113999" sldId="258"/>
            <ac:spMk id="24" creationId="{14044C96-7CFD-44DB-A579-D77B0D37C681}"/>
          </ac:spMkLst>
        </pc:spChg>
        <pc:picChg chg="mod">
          <ac:chgData name="Vink-van Duren, Hanneke" userId="6d240564-df4b-4c58-9b7d-38a0801e12cd" providerId="ADAL" clId="{CC599774-5718-44D9-BA04-58E30C4DBEAD}" dt="2026-01-29T14:47:03.099" v="111" actId="26606"/>
          <ac:picMkLst>
            <pc:docMk/>
            <pc:sldMk cId="4126113999" sldId="258"/>
            <ac:picMk id="5" creationId="{288106F3-37C2-9BA7-06B7-37FDE8DC0BAA}"/>
          </ac:picMkLst>
        </pc:picChg>
        <pc:picChg chg="mod">
          <ac:chgData name="Vink-van Duren, Hanneke" userId="6d240564-df4b-4c58-9b7d-38a0801e12cd" providerId="ADAL" clId="{CC599774-5718-44D9-BA04-58E30C4DBEAD}" dt="2026-01-29T14:57:34.349" v="197" actId="1076"/>
          <ac:picMkLst>
            <pc:docMk/>
            <pc:sldMk cId="4126113999" sldId="258"/>
            <ac:picMk id="7" creationId="{D93AE046-F3F7-6E8C-137F-DAB7C111B8F7}"/>
          </ac:picMkLst>
        </pc:picChg>
        <pc:picChg chg="mod ord">
          <ac:chgData name="Vink-van Duren, Hanneke" userId="6d240564-df4b-4c58-9b7d-38a0801e12cd" providerId="ADAL" clId="{CC599774-5718-44D9-BA04-58E30C4DBEAD}" dt="2026-01-29T14:47:03.099" v="111" actId="26606"/>
          <ac:picMkLst>
            <pc:docMk/>
            <pc:sldMk cId="4126113999" sldId="258"/>
            <ac:picMk id="9" creationId="{EF56AFD8-3CD2-D9A5-787E-840B094DB4FC}"/>
          </ac:picMkLst>
        </pc:picChg>
        <pc:picChg chg="mod">
          <ac:chgData name="Vink-van Duren, Hanneke" userId="6d240564-df4b-4c58-9b7d-38a0801e12cd" providerId="ADAL" clId="{CC599774-5718-44D9-BA04-58E30C4DBEAD}" dt="2026-01-29T14:47:03.099" v="111" actId="26606"/>
          <ac:picMkLst>
            <pc:docMk/>
            <pc:sldMk cId="4126113999" sldId="258"/>
            <ac:picMk id="11" creationId="{A1A01321-CA69-3BC0-E889-EE49F921664C}"/>
          </ac:picMkLst>
        </pc:picChg>
      </pc:sldChg>
      <pc:sldChg chg="addSp delSp modSp mod setBg delDesignElem">
        <pc:chgData name="Vink-van Duren, Hanneke" userId="6d240564-df4b-4c58-9b7d-38a0801e12cd" providerId="ADAL" clId="{CC599774-5718-44D9-BA04-58E30C4DBEAD}" dt="2026-01-31T10:25:30.129" v="216"/>
        <pc:sldMkLst>
          <pc:docMk/>
          <pc:sldMk cId="4256924179" sldId="259"/>
        </pc:sldMkLst>
        <pc:spChg chg="add mod">
          <ac:chgData name="Vink-van Duren, Hanneke" userId="6d240564-df4b-4c58-9b7d-38a0801e12cd" providerId="ADAL" clId="{CC599774-5718-44D9-BA04-58E30C4DBEAD}" dt="2026-01-29T14:57:00.393" v="181" actId="14100"/>
          <ac:spMkLst>
            <pc:docMk/>
            <pc:sldMk cId="4256924179" sldId="259"/>
            <ac:spMk id="3" creationId="{DBBC61AA-B4B5-5F4D-66E8-90EC9583176B}"/>
          </ac:spMkLst>
        </pc:spChg>
        <pc:spChg chg="add del">
          <ac:chgData name="Vink-van Duren, Hanneke" userId="6d240564-df4b-4c58-9b7d-38a0801e12cd" providerId="ADAL" clId="{CC599774-5718-44D9-BA04-58E30C4DBEAD}" dt="2026-01-31T10:25:30.129" v="216"/>
          <ac:spMkLst>
            <pc:docMk/>
            <pc:sldMk cId="4256924179" sldId="259"/>
            <ac:spMk id="12" creationId="{A169D286-F4D7-4C8B-A6BD-D05384C7F1D8}"/>
          </ac:spMkLst>
        </pc:spChg>
        <pc:spChg chg="add del">
          <ac:chgData name="Vink-van Duren, Hanneke" userId="6d240564-df4b-4c58-9b7d-38a0801e12cd" providerId="ADAL" clId="{CC599774-5718-44D9-BA04-58E30C4DBEAD}" dt="2026-01-31T10:25:30.129" v="216"/>
          <ac:spMkLst>
            <pc:docMk/>
            <pc:sldMk cId="4256924179" sldId="259"/>
            <ac:spMk id="14" creationId="{39E8235E-135E-4261-8F54-2B316E493C42}"/>
          </ac:spMkLst>
        </pc:spChg>
        <pc:spChg chg="add del">
          <ac:chgData name="Vink-van Duren, Hanneke" userId="6d240564-df4b-4c58-9b7d-38a0801e12cd" providerId="ADAL" clId="{CC599774-5718-44D9-BA04-58E30C4DBEAD}" dt="2026-01-31T10:25:30.129" v="216"/>
          <ac:spMkLst>
            <pc:docMk/>
            <pc:sldMk cId="4256924179" sldId="259"/>
            <ac:spMk id="16" creationId="{D4ED8EC3-4D57-4620-93CE-4E6661F09A3E}"/>
          </ac:spMkLst>
        </pc:spChg>
        <pc:spChg chg="add del">
          <ac:chgData name="Vink-van Duren, Hanneke" userId="6d240564-df4b-4c58-9b7d-38a0801e12cd" providerId="ADAL" clId="{CC599774-5718-44D9-BA04-58E30C4DBEAD}" dt="2026-01-31T10:25:30.129" v="216"/>
          <ac:spMkLst>
            <pc:docMk/>
            <pc:sldMk cId="4256924179" sldId="259"/>
            <ac:spMk id="18" creationId="{83BCB34A-2F40-4F41-8488-A134C1C155B7}"/>
          </ac:spMkLst>
        </pc:spChg>
        <pc:spChg chg="add del">
          <ac:chgData name="Vink-van Duren, Hanneke" userId="6d240564-df4b-4c58-9b7d-38a0801e12cd" providerId="ADAL" clId="{CC599774-5718-44D9-BA04-58E30C4DBEAD}" dt="2026-01-31T10:25:30.129" v="216"/>
          <ac:spMkLst>
            <pc:docMk/>
            <pc:sldMk cId="4256924179" sldId="259"/>
            <ac:spMk id="20" creationId="{F78382DC-4207-465E-B379-1E16448AA222}"/>
          </ac:spMkLst>
        </pc:spChg>
        <pc:picChg chg="mod">
          <ac:chgData name="Vink-van Duren, Hanneke" userId="6d240564-df4b-4c58-9b7d-38a0801e12cd" providerId="ADAL" clId="{CC599774-5718-44D9-BA04-58E30C4DBEAD}" dt="2026-01-29T14:47:39.690" v="114" actId="26606"/>
          <ac:picMkLst>
            <pc:docMk/>
            <pc:sldMk cId="4256924179" sldId="259"/>
            <ac:picMk id="5" creationId="{B07270A8-0B5B-C6F1-8F8D-3F509554747B}"/>
          </ac:picMkLst>
        </pc:picChg>
        <pc:picChg chg="mod">
          <ac:chgData name="Vink-van Duren, Hanneke" userId="6d240564-df4b-4c58-9b7d-38a0801e12cd" providerId="ADAL" clId="{CC599774-5718-44D9-BA04-58E30C4DBEAD}" dt="2026-01-29T14:47:39.690" v="114" actId="26606"/>
          <ac:picMkLst>
            <pc:docMk/>
            <pc:sldMk cId="4256924179" sldId="259"/>
            <ac:picMk id="7" creationId="{FA21A65A-9083-AA53-6437-32597F386D72}"/>
          </ac:picMkLst>
        </pc:picChg>
      </pc:sldChg>
      <pc:sldChg chg="modSp mod">
        <pc:chgData name="Vink-van Duren, Hanneke" userId="6d240564-df4b-4c58-9b7d-38a0801e12cd" providerId="ADAL" clId="{CC599774-5718-44D9-BA04-58E30C4DBEAD}" dt="2026-01-29T14:55:49.198" v="169" actId="255"/>
        <pc:sldMkLst>
          <pc:docMk/>
          <pc:sldMk cId="2182452435" sldId="260"/>
        </pc:sldMkLst>
        <pc:spChg chg="mod">
          <ac:chgData name="Vink-van Duren, Hanneke" userId="6d240564-df4b-4c58-9b7d-38a0801e12cd" providerId="ADAL" clId="{CC599774-5718-44D9-BA04-58E30C4DBEAD}" dt="2026-01-29T14:55:49.198" v="169" actId="255"/>
          <ac:spMkLst>
            <pc:docMk/>
            <pc:sldMk cId="2182452435" sldId="260"/>
            <ac:spMk id="2" creationId="{B15739BC-4711-FA9B-47A7-79622A4388FD}"/>
          </ac:spMkLst>
        </pc:spChg>
      </pc:sldChg>
      <pc:sldChg chg="addSp delSp modSp new mod setBg delDesignElem">
        <pc:chgData name="Vink-van Duren, Hanneke" userId="6d240564-df4b-4c58-9b7d-38a0801e12cd" providerId="ADAL" clId="{CC599774-5718-44D9-BA04-58E30C4DBEAD}" dt="2026-01-31T10:25:30.129" v="216"/>
        <pc:sldMkLst>
          <pc:docMk/>
          <pc:sldMk cId="1101493060" sldId="261"/>
        </pc:sldMkLst>
        <pc:spChg chg="mod">
          <ac:chgData name="Vink-van Duren, Hanneke" userId="6d240564-df4b-4c58-9b7d-38a0801e12cd" providerId="ADAL" clId="{CC599774-5718-44D9-BA04-58E30C4DBEAD}" dt="2026-01-29T14:44:54.523" v="95" actId="26606"/>
          <ac:spMkLst>
            <pc:docMk/>
            <pc:sldMk cId="1101493060" sldId="261"/>
            <ac:spMk id="2" creationId="{53639E5F-802E-D1DF-8FF5-B56B4B21EA07}"/>
          </ac:spMkLst>
        </pc:spChg>
        <pc:spChg chg="mod">
          <ac:chgData name="Vink-van Duren, Hanneke" userId="6d240564-df4b-4c58-9b7d-38a0801e12cd" providerId="ADAL" clId="{CC599774-5718-44D9-BA04-58E30C4DBEAD}" dt="2026-01-29T14:44:54.523" v="95" actId="26606"/>
          <ac:spMkLst>
            <pc:docMk/>
            <pc:sldMk cId="1101493060" sldId="261"/>
            <ac:spMk id="3" creationId="{20013958-9AAE-1688-4A88-E9FA35520CE0}"/>
          </ac:spMkLst>
        </pc:spChg>
        <pc:spChg chg="add del">
          <ac:chgData name="Vink-van Duren, Hanneke" userId="6d240564-df4b-4c58-9b7d-38a0801e12cd" providerId="ADAL" clId="{CC599774-5718-44D9-BA04-58E30C4DBEAD}" dt="2026-01-31T10:25:30.129" v="216"/>
          <ac:spMkLst>
            <pc:docMk/>
            <pc:sldMk cId="1101493060" sldId="261"/>
            <ac:spMk id="10" creationId="{F13C74B1-5B17-4795-BED0-7140497B445A}"/>
          </ac:spMkLst>
        </pc:spChg>
        <pc:spChg chg="add del">
          <ac:chgData name="Vink-van Duren, Hanneke" userId="6d240564-df4b-4c58-9b7d-38a0801e12cd" providerId="ADAL" clId="{CC599774-5718-44D9-BA04-58E30C4DBEAD}" dt="2026-01-31T10:25:30.129" v="216"/>
          <ac:spMkLst>
            <pc:docMk/>
            <pc:sldMk cId="1101493060" sldId="261"/>
            <ac:spMk id="12" creationId="{D4974D33-8DC5-464E-8C6D-BE58F0669C17}"/>
          </ac:spMkLst>
        </pc:spChg>
        <pc:picChg chg="add mod">
          <ac:chgData name="Vink-van Duren, Hanneke" userId="6d240564-df4b-4c58-9b7d-38a0801e12cd" providerId="ADAL" clId="{CC599774-5718-44D9-BA04-58E30C4DBEAD}" dt="2026-01-29T14:44:54.523" v="95" actId="26606"/>
          <ac:picMkLst>
            <pc:docMk/>
            <pc:sldMk cId="1101493060" sldId="261"/>
            <ac:picMk id="5" creationId="{59CC516D-F872-BFD7-EA76-AB2A1F31ECDB}"/>
          </ac:picMkLst>
        </pc:picChg>
      </pc:sldChg>
      <pc:sldChg chg="addSp delSp modSp new mod">
        <pc:chgData name="Vink-van Duren, Hanneke" userId="6d240564-df4b-4c58-9b7d-38a0801e12cd" providerId="ADAL" clId="{CC599774-5718-44D9-BA04-58E30C4DBEAD}" dt="2026-01-31T10:25:30.329" v="217"/>
        <pc:sldMkLst>
          <pc:docMk/>
          <pc:sldMk cId="3432711500" sldId="262"/>
        </pc:sldMkLst>
        <pc:spChg chg="mod">
          <ac:chgData name="Vink-van Duren, Hanneke" userId="6d240564-df4b-4c58-9b7d-38a0801e12cd" providerId="ADAL" clId="{CC599774-5718-44D9-BA04-58E30C4DBEAD}" dt="2026-01-31T10:25:30.329" v="217"/>
          <ac:spMkLst>
            <pc:docMk/>
            <pc:sldMk cId="3432711500" sldId="262"/>
            <ac:spMk id="2" creationId="{010AFD1F-DF8F-F88A-9B41-6202DFAC131F}"/>
          </ac:spMkLst>
        </pc:spChg>
        <pc:spChg chg="mod">
          <ac:chgData name="Vink-van Duren, Hanneke" userId="6d240564-df4b-4c58-9b7d-38a0801e12cd" providerId="ADAL" clId="{CC599774-5718-44D9-BA04-58E30C4DBEAD}" dt="2026-01-31T10:25:30.329" v="217"/>
          <ac:spMkLst>
            <pc:docMk/>
            <pc:sldMk cId="3432711500" sldId="262"/>
            <ac:spMk id="3" creationId="{93A4E2A9-34AE-0776-E18A-DB1AA3AFE7FF}"/>
          </ac:spMkLst>
        </pc:spChg>
        <pc:spChg chg="mod">
          <ac:chgData name="Vink-van Duren, Hanneke" userId="6d240564-df4b-4c58-9b7d-38a0801e12cd" providerId="ADAL" clId="{CC599774-5718-44D9-BA04-58E30C4DBEAD}" dt="2026-01-31T10:25:30.329" v="217"/>
          <ac:spMkLst>
            <pc:docMk/>
            <pc:sldMk cId="3432711500" sldId="262"/>
            <ac:spMk id="5" creationId="{F96F3BCB-E982-3FCC-8EF0-8F9C6B0E0D14}"/>
          </ac:spMkLst>
        </pc:spChg>
        <pc:picChg chg="add mod ord">
          <ac:chgData name="Vink-van Duren, Hanneke" userId="6d240564-df4b-4c58-9b7d-38a0801e12cd" providerId="ADAL" clId="{CC599774-5718-44D9-BA04-58E30C4DBEAD}" dt="2026-01-31T10:25:30.329" v="217"/>
          <ac:picMkLst>
            <pc:docMk/>
            <pc:sldMk cId="3432711500" sldId="262"/>
            <ac:picMk id="8" creationId="{4A8490B2-C260-0976-BDE2-E6D91B1EDD55}"/>
          </ac:picMkLst>
        </pc:picChg>
        <pc:picChg chg="add mod ord">
          <ac:chgData name="Vink-van Duren, Hanneke" userId="6d240564-df4b-4c58-9b7d-38a0801e12cd" providerId="ADAL" clId="{CC599774-5718-44D9-BA04-58E30C4DBEAD}" dt="2026-01-29T14:53:56.690" v="158" actId="14100"/>
          <ac:picMkLst>
            <pc:docMk/>
            <pc:sldMk cId="3432711500" sldId="262"/>
            <ac:picMk id="10" creationId="{D9C29E44-336B-0CEC-2BA6-60B5C75C8072}"/>
          </ac:picMkLst>
        </pc:picChg>
      </pc:sldChg>
      <pc:sldChg chg="modSp new del">
        <pc:chgData name="Vink-van Duren, Hanneke" userId="6d240564-df4b-4c58-9b7d-38a0801e12cd" providerId="ADAL" clId="{CC599774-5718-44D9-BA04-58E30C4DBEAD}" dt="2026-01-31T10:26:05.275" v="219" actId="2696"/>
        <pc:sldMkLst>
          <pc:docMk/>
          <pc:sldMk cId="1471535467" sldId="263"/>
        </pc:sldMkLst>
        <pc:spChg chg="mod">
          <ac:chgData name="Vink-van Duren, Hanneke" userId="6d240564-df4b-4c58-9b7d-38a0801e12cd" providerId="ADAL" clId="{CC599774-5718-44D9-BA04-58E30C4DBEAD}" dt="2026-01-31T10:25:30.329" v="217"/>
          <ac:spMkLst>
            <pc:docMk/>
            <pc:sldMk cId="1471535467" sldId="263"/>
            <ac:spMk id="2" creationId="{732AA9B1-9021-3055-2F45-6FC7DB9C5990}"/>
          </ac:spMkLst>
        </pc:spChg>
        <pc:spChg chg="mod">
          <ac:chgData name="Vink-van Duren, Hanneke" userId="6d240564-df4b-4c58-9b7d-38a0801e12cd" providerId="ADAL" clId="{CC599774-5718-44D9-BA04-58E30C4DBEAD}" dt="2026-01-31T10:25:30.329" v="217"/>
          <ac:spMkLst>
            <pc:docMk/>
            <pc:sldMk cId="1471535467" sldId="263"/>
            <ac:spMk id="3" creationId="{155B2BC2-F1DB-E08C-4889-4BE961A41DD4}"/>
          </ac:spMkLst>
        </pc:spChg>
        <pc:spChg chg="mod">
          <ac:chgData name="Vink-van Duren, Hanneke" userId="6d240564-df4b-4c58-9b7d-38a0801e12cd" providerId="ADAL" clId="{CC599774-5718-44D9-BA04-58E30C4DBEAD}" dt="2026-01-31T10:25:30.329" v="217"/>
          <ac:spMkLst>
            <pc:docMk/>
            <pc:sldMk cId="1471535467" sldId="263"/>
            <ac:spMk id="4" creationId="{3BA43304-F661-11B4-5024-F1C16DB187B5}"/>
          </ac:spMkLst>
        </pc:spChg>
        <pc:spChg chg="mod">
          <ac:chgData name="Vink-van Duren, Hanneke" userId="6d240564-df4b-4c58-9b7d-38a0801e12cd" providerId="ADAL" clId="{CC599774-5718-44D9-BA04-58E30C4DBEAD}" dt="2026-01-31T10:25:30.329" v="217"/>
          <ac:spMkLst>
            <pc:docMk/>
            <pc:sldMk cId="1471535467" sldId="263"/>
            <ac:spMk id="5" creationId="{7B1B63AD-7C4F-3944-4E4D-F0D5FEFFD1E2}"/>
          </ac:spMkLst>
        </pc:spChg>
        <pc:spChg chg="mod">
          <ac:chgData name="Vink-van Duren, Hanneke" userId="6d240564-df4b-4c58-9b7d-38a0801e12cd" providerId="ADAL" clId="{CC599774-5718-44D9-BA04-58E30C4DBEAD}" dt="2026-01-31T10:25:30.329" v="217"/>
          <ac:spMkLst>
            <pc:docMk/>
            <pc:sldMk cId="1471535467" sldId="263"/>
            <ac:spMk id="6" creationId="{37787EFA-8ABF-9072-2796-4097B57CC756}"/>
          </ac:spMkLst>
        </pc:spChg>
      </pc:sldChg>
      <pc:sldChg chg="addSp delSp modSp new mod setBg">
        <pc:chgData name="Vink-van Duren, Hanneke" userId="6d240564-df4b-4c58-9b7d-38a0801e12cd" providerId="ADAL" clId="{CC599774-5718-44D9-BA04-58E30C4DBEAD}" dt="2026-01-31T10:27:49.930" v="382" actId="207"/>
        <pc:sldMkLst>
          <pc:docMk/>
          <pc:sldMk cId="3883031236" sldId="264"/>
        </pc:sldMkLst>
        <pc:spChg chg="mod">
          <ac:chgData name="Vink-van Duren, Hanneke" userId="6d240564-df4b-4c58-9b7d-38a0801e12cd" providerId="ADAL" clId="{CC599774-5718-44D9-BA04-58E30C4DBEAD}" dt="2026-01-31T10:27:23.425" v="369" actId="26606"/>
          <ac:spMkLst>
            <pc:docMk/>
            <pc:sldMk cId="3883031236" sldId="264"/>
            <ac:spMk id="2" creationId="{049066DF-783B-02E4-76C0-7D9188C66DD4}"/>
          </ac:spMkLst>
        </pc:spChg>
        <pc:spChg chg="del mod">
          <ac:chgData name="Vink-van Duren, Hanneke" userId="6d240564-df4b-4c58-9b7d-38a0801e12cd" providerId="ADAL" clId="{CC599774-5718-44D9-BA04-58E30C4DBEAD}" dt="2026-01-31T10:27:23.425" v="369" actId="26606"/>
          <ac:spMkLst>
            <pc:docMk/>
            <pc:sldMk cId="3883031236" sldId="264"/>
            <ac:spMk id="3" creationId="{86D1FE92-C877-0017-C318-51C43B23C34B}"/>
          </ac:spMkLst>
        </pc:spChg>
        <pc:spChg chg="add">
          <ac:chgData name="Vink-van Duren, Hanneke" userId="6d240564-df4b-4c58-9b7d-38a0801e12cd" providerId="ADAL" clId="{CC599774-5718-44D9-BA04-58E30C4DBEAD}" dt="2026-01-31T10:27:23.425" v="369" actId="26606"/>
          <ac:spMkLst>
            <pc:docMk/>
            <pc:sldMk cId="3883031236" sldId="264"/>
            <ac:spMk id="9" creationId="{BACC6370-2D7E-4714-9D71-7542949D7D5D}"/>
          </ac:spMkLst>
        </pc:spChg>
        <pc:spChg chg="add">
          <ac:chgData name="Vink-van Duren, Hanneke" userId="6d240564-df4b-4c58-9b7d-38a0801e12cd" providerId="ADAL" clId="{CC599774-5718-44D9-BA04-58E30C4DBEAD}" dt="2026-01-31T10:27:23.425" v="369" actId="26606"/>
          <ac:spMkLst>
            <pc:docMk/>
            <pc:sldMk cId="3883031236" sldId="264"/>
            <ac:spMk id="11" creationId="{256B2C21-A230-48C0-8DF1-C46611373C44}"/>
          </ac:spMkLst>
        </pc:spChg>
        <pc:spChg chg="add">
          <ac:chgData name="Vink-van Duren, Hanneke" userId="6d240564-df4b-4c58-9b7d-38a0801e12cd" providerId="ADAL" clId="{CC599774-5718-44D9-BA04-58E30C4DBEAD}" dt="2026-01-31T10:27:23.425" v="369" actId="26606"/>
          <ac:spMkLst>
            <pc:docMk/>
            <pc:sldMk cId="3883031236" sldId="264"/>
            <ac:spMk id="13" creationId="{3847E18C-932D-4C95-AABA-FEC7C9499AD7}"/>
          </ac:spMkLst>
        </pc:spChg>
        <pc:spChg chg="add">
          <ac:chgData name="Vink-van Duren, Hanneke" userId="6d240564-df4b-4c58-9b7d-38a0801e12cd" providerId="ADAL" clId="{CC599774-5718-44D9-BA04-58E30C4DBEAD}" dt="2026-01-31T10:27:23.425" v="369" actId="26606"/>
          <ac:spMkLst>
            <pc:docMk/>
            <pc:sldMk cId="3883031236" sldId="264"/>
            <ac:spMk id="15" creationId="{3150CB11-0C61-439E-910F-5787759E72A0}"/>
          </ac:spMkLst>
        </pc:spChg>
        <pc:spChg chg="add">
          <ac:chgData name="Vink-van Duren, Hanneke" userId="6d240564-df4b-4c58-9b7d-38a0801e12cd" providerId="ADAL" clId="{CC599774-5718-44D9-BA04-58E30C4DBEAD}" dt="2026-01-31T10:27:23.425" v="369" actId="26606"/>
          <ac:spMkLst>
            <pc:docMk/>
            <pc:sldMk cId="3883031236" sldId="264"/>
            <ac:spMk id="17" creationId="{43F8A58B-5155-44CE-A5FF-7647B47D0A7A}"/>
          </ac:spMkLst>
        </pc:spChg>
        <pc:spChg chg="add">
          <ac:chgData name="Vink-van Duren, Hanneke" userId="6d240564-df4b-4c58-9b7d-38a0801e12cd" providerId="ADAL" clId="{CC599774-5718-44D9-BA04-58E30C4DBEAD}" dt="2026-01-31T10:27:23.425" v="369" actId="26606"/>
          <ac:spMkLst>
            <pc:docMk/>
            <pc:sldMk cId="3883031236" sldId="264"/>
            <ac:spMk id="19" creationId="{443F2ACA-E6D6-4028-82DD-F03C262D5DE6}"/>
          </ac:spMkLst>
        </pc:spChg>
        <pc:graphicFrameChg chg="add mod modGraphic">
          <ac:chgData name="Vink-van Duren, Hanneke" userId="6d240564-df4b-4c58-9b7d-38a0801e12cd" providerId="ADAL" clId="{CC599774-5718-44D9-BA04-58E30C4DBEAD}" dt="2026-01-31T10:27:49.930" v="382" actId="207"/>
          <ac:graphicFrameMkLst>
            <pc:docMk/>
            <pc:sldMk cId="3883031236" sldId="264"/>
            <ac:graphicFrameMk id="5" creationId="{EBCDC91E-41D7-6CD5-0B4E-59C0E1B9D86F}"/>
          </ac:graphicFrameMkLst>
        </pc:graphicFrame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mailto:h.vink@vestercollege.nl" TargetMode="Externa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hyperlink" Target="mailto:h.vink@vestercollege.nl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29303D-A432-4DBF-8B57-F5D74D83EE43}" type="doc">
      <dgm:prSet loTypeId="urn:microsoft.com/office/officeart/2005/8/layout/vList2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4755D153-10C3-46D9-903A-FA9A88313CF5}">
      <dgm:prSet/>
      <dgm:spPr/>
      <dgm:t>
        <a:bodyPr/>
        <a:lstStyle/>
        <a:p>
          <a:r>
            <a:rPr lang="nl-NL" dirty="0"/>
            <a:t>Mail naar </a:t>
          </a:r>
          <a:r>
            <a:rPr lang="nl-NL" b="1" dirty="0">
              <a:solidFill>
                <a:schemeClr val="tx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h.vink@vestercollege.nl</a:t>
          </a:r>
          <a:endParaRPr lang="en-US" b="1" dirty="0">
            <a:solidFill>
              <a:schemeClr val="tx1"/>
            </a:solidFill>
          </a:endParaRPr>
        </a:p>
      </dgm:t>
    </dgm:pt>
    <dgm:pt modelId="{E25DBB5A-2FAC-44C5-A6D9-4101AEAFFC1B}" type="parTrans" cxnId="{31D5AB64-1C63-43C0-AA31-8A8E7C8FB52C}">
      <dgm:prSet/>
      <dgm:spPr/>
      <dgm:t>
        <a:bodyPr/>
        <a:lstStyle/>
        <a:p>
          <a:endParaRPr lang="en-US"/>
        </a:p>
      </dgm:t>
    </dgm:pt>
    <dgm:pt modelId="{E5B9FBB6-46CB-43B3-B267-FDBA4AC960D2}" type="sibTrans" cxnId="{31D5AB64-1C63-43C0-AA31-8A8E7C8FB52C}">
      <dgm:prSet/>
      <dgm:spPr/>
      <dgm:t>
        <a:bodyPr/>
        <a:lstStyle/>
        <a:p>
          <a:endParaRPr lang="en-US"/>
        </a:p>
      </dgm:t>
    </dgm:pt>
    <dgm:pt modelId="{8607D357-B0B4-468E-8A6A-DA01516204F5}">
      <dgm:prSet/>
      <dgm:spPr/>
      <dgm:t>
        <a:bodyPr/>
        <a:lstStyle/>
        <a:p>
          <a:r>
            <a:rPr lang="nl-NL"/>
            <a:t>Ik kan je de bestaande spellen mailen (PDF)</a:t>
          </a:r>
          <a:endParaRPr lang="en-US"/>
        </a:p>
      </dgm:t>
    </dgm:pt>
    <dgm:pt modelId="{968C1593-7D81-42A2-BC6F-8259A21FD304}" type="parTrans" cxnId="{2C84C3E1-37A9-4311-9A37-E8BEFD5F3683}">
      <dgm:prSet/>
      <dgm:spPr/>
      <dgm:t>
        <a:bodyPr/>
        <a:lstStyle/>
        <a:p>
          <a:endParaRPr lang="en-US"/>
        </a:p>
      </dgm:t>
    </dgm:pt>
    <dgm:pt modelId="{7F7639D6-E712-4A31-8E1E-08FC049866B6}" type="sibTrans" cxnId="{2C84C3E1-37A9-4311-9A37-E8BEFD5F3683}">
      <dgm:prSet/>
      <dgm:spPr/>
      <dgm:t>
        <a:bodyPr/>
        <a:lstStyle/>
        <a:p>
          <a:endParaRPr lang="en-US"/>
        </a:p>
      </dgm:t>
    </dgm:pt>
    <dgm:pt modelId="{90FB84ED-E9F1-4A84-B890-188E4F0DDFFE}">
      <dgm:prSet/>
      <dgm:spPr/>
      <dgm:t>
        <a:bodyPr/>
        <a:lstStyle/>
        <a:p>
          <a:r>
            <a:rPr lang="nl-NL" dirty="0"/>
            <a:t>Deze zijn ook te vinden op de pagina van biologiedocenten (facebook). </a:t>
          </a:r>
          <a:endParaRPr lang="en-US" dirty="0"/>
        </a:p>
      </dgm:t>
    </dgm:pt>
    <dgm:pt modelId="{F4E279EA-2554-491C-81C7-B3DE1A33B98E}" type="parTrans" cxnId="{77AE4097-4845-49DB-A94D-D5922AACD60D}">
      <dgm:prSet/>
      <dgm:spPr/>
      <dgm:t>
        <a:bodyPr/>
        <a:lstStyle/>
        <a:p>
          <a:endParaRPr lang="en-US"/>
        </a:p>
      </dgm:t>
    </dgm:pt>
    <dgm:pt modelId="{14229383-04E1-4391-B3FF-836758AD3BB3}" type="sibTrans" cxnId="{77AE4097-4845-49DB-A94D-D5922AACD60D}">
      <dgm:prSet/>
      <dgm:spPr/>
      <dgm:t>
        <a:bodyPr/>
        <a:lstStyle/>
        <a:p>
          <a:endParaRPr lang="en-US"/>
        </a:p>
      </dgm:t>
    </dgm:pt>
    <dgm:pt modelId="{5AAE0A77-9977-4003-9253-7B5FAB41C292}" type="pres">
      <dgm:prSet presAssocID="{BF29303D-A432-4DBF-8B57-F5D74D83EE43}" presName="linear" presStyleCnt="0">
        <dgm:presLayoutVars>
          <dgm:animLvl val="lvl"/>
          <dgm:resizeHandles val="exact"/>
        </dgm:presLayoutVars>
      </dgm:prSet>
      <dgm:spPr/>
    </dgm:pt>
    <dgm:pt modelId="{BA56BF31-A309-4465-9032-4959C552E03F}" type="pres">
      <dgm:prSet presAssocID="{4755D153-10C3-46D9-903A-FA9A88313CF5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08A1415B-A87C-4BBF-A8C4-ACD3E87D1C0A}" type="pres">
      <dgm:prSet presAssocID="{E5B9FBB6-46CB-43B3-B267-FDBA4AC960D2}" presName="spacer" presStyleCnt="0"/>
      <dgm:spPr/>
    </dgm:pt>
    <dgm:pt modelId="{E58876E1-0D5C-4C7F-B231-045D2534D672}" type="pres">
      <dgm:prSet presAssocID="{8607D357-B0B4-468E-8A6A-DA01516204F5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D9C69D4E-D46F-49FE-BA9B-A5F9C21C49C2}" type="pres">
      <dgm:prSet presAssocID="{7F7639D6-E712-4A31-8E1E-08FC049866B6}" presName="spacer" presStyleCnt="0"/>
      <dgm:spPr/>
    </dgm:pt>
    <dgm:pt modelId="{3A919E39-C071-4852-849B-1DDDA79B85CD}" type="pres">
      <dgm:prSet presAssocID="{90FB84ED-E9F1-4A84-B890-188E4F0DDFFE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6D02342F-129C-410D-9321-4543C5709BAB}" type="presOf" srcId="{8607D357-B0B4-468E-8A6A-DA01516204F5}" destId="{E58876E1-0D5C-4C7F-B231-045D2534D672}" srcOrd="0" destOrd="0" presId="urn:microsoft.com/office/officeart/2005/8/layout/vList2"/>
    <dgm:cxn modelId="{31D5AB64-1C63-43C0-AA31-8A8E7C8FB52C}" srcId="{BF29303D-A432-4DBF-8B57-F5D74D83EE43}" destId="{4755D153-10C3-46D9-903A-FA9A88313CF5}" srcOrd="0" destOrd="0" parTransId="{E25DBB5A-2FAC-44C5-A6D9-4101AEAFFC1B}" sibTransId="{E5B9FBB6-46CB-43B3-B267-FDBA4AC960D2}"/>
    <dgm:cxn modelId="{1C449574-F3F3-4DE8-A31C-A2E64821AA41}" type="presOf" srcId="{BF29303D-A432-4DBF-8B57-F5D74D83EE43}" destId="{5AAE0A77-9977-4003-9253-7B5FAB41C292}" srcOrd="0" destOrd="0" presId="urn:microsoft.com/office/officeart/2005/8/layout/vList2"/>
    <dgm:cxn modelId="{77AE4097-4845-49DB-A94D-D5922AACD60D}" srcId="{BF29303D-A432-4DBF-8B57-F5D74D83EE43}" destId="{90FB84ED-E9F1-4A84-B890-188E4F0DDFFE}" srcOrd="2" destOrd="0" parTransId="{F4E279EA-2554-491C-81C7-B3DE1A33B98E}" sibTransId="{14229383-04E1-4391-B3FF-836758AD3BB3}"/>
    <dgm:cxn modelId="{39DF8497-59C2-48D5-88F1-B0DBC7E942FB}" type="presOf" srcId="{4755D153-10C3-46D9-903A-FA9A88313CF5}" destId="{BA56BF31-A309-4465-9032-4959C552E03F}" srcOrd="0" destOrd="0" presId="urn:microsoft.com/office/officeart/2005/8/layout/vList2"/>
    <dgm:cxn modelId="{2C84C3E1-37A9-4311-9A37-E8BEFD5F3683}" srcId="{BF29303D-A432-4DBF-8B57-F5D74D83EE43}" destId="{8607D357-B0B4-468E-8A6A-DA01516204F5}" srcOrd="1" destOrd="0" parTransId="{968C1593-7D81-42A2-BC6F-8259A21FD304}" sibTransId="{7F7639D6-E712-4A31-8E1E-08FC049866B6}"/>
    <dgm:cxn modelId="{2491C0F6-CC89-434A-B52A-7DB5370144FC}" type="presOf" srcId="{90FB84ED-E9F1-4A84-B890-188E4F0DDFFE}" destId="{3A919E39-C071-4852-849B-1DDDA79B85CD}" srcOrd="0" destOrd="0" presId="urn:microsoft.com/office/officeart/2005/8/layout/vList2"/>
    <dgm:cxn modelId="{DBEFD4F5-F94A-4058-BFE7-8FBEB987937E}" type="presParOf" srcId="{5AAE0A77-9977-4003-9253-7B5FAB41C292}" destId="{BA56BF31-A309-4465-9032-4959C552E03F}" srcOrd="0" destOrd="0" presId="urn:microsoft.com/office/officeart/2005/8/layout/vList2"/>
    <dgm:cxn modelId="{DA8DB0AE-B46D-40DC-9E33-B57A9F6FACC7}" type="presParOf" srcId="{5AAE0A77-9977-4003-9253-7B5FAB41C292}" destId="{08A1415B-A87C-4BBF-A8C4-ACD3E87D1C0A}" srcOrd="1" destOrd="0" presId="urn:microsoft.com/office/officeart/2005/8/layout/vList2"/>
    <dgm:cxn modelId="{CB56D11B-4E4D-4130-AAFC-D196696D7169}" type="presParOf" srcId="{5AAE0A77-9977-4003-9253-7B5FAB41C292}" destId="{E58876E1-0D5C-4C7F-B231-045D2534D672}" srcOrd="2" destOrd="0" presId="urn:microsoft.com/office/officeart/2005/8/layout/vList2"/>
    <dgm:cxn modelId="{24FE8C4D-2E47-4BFA-A650-9116911276C7}" type="presParOf" srcId="{5AAE0A77-9977-4003-9253-7B5FAB41C292}" destId="{D9C69D4E-D46F-49FE-BA9B-A5F9C21C49C2}" srcOrd="3" destOrd="0" presId="urn:microsoft.com/office/officeart/2005/8/layout/vList2"/>
    <dgm:cxn modelId="{CE3AB5FB-A9D7-4B83-A3C3-B6112D03B3D5}" type="presParOf" srcId="{5AAE0A77-9977-4003-9253-7B5FAB41C292}" destId="{3A919E39-C071-4852-849B-1DDDA79B85C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56BF31-A309-4465-9032-4959C552E03F}">
      <dsp:nvSpPr>
        <dsp:cNvPr id="0" name=""/>
        <dsp:cNvSpPr/>
      </dsp:nvSpPr>
      <dsp:spPr>
        <a:xfrm>
          <a:off x="0" y="718339"/>
          <a:ext cx="6666833" cy="127764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200" kern="1200" dirty="0"/>
            <a:t>Mail naar </a:t>
          </a:r>
          <a:r>
            <a:rPr lang="nl-NL" sz="3200" b="1" kern="1200" dirty="0">
              <a:solidFill>
                <a:schemeClr val="tx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h.vink@vestercollege.nl</a:t>
          </a:r>
          <a:endParaRPr lang="en-US" sz="3200" b="1" kern="1200" dirty="0">
            <a:solidFill>
              <a:schemeClr val="tx1"/>
            </a:solidFill>
          </a:endParaRPr>
        </a:p>
      </dsp:txBody>
      <dsp:txXfrm>
        <a:off x="62369" y="780708"/>
        <a:ext cx="6542095" cy="1152902"/>
      </dsp:txXfrm>
    </dsp:sp>
    <dsp:sp modelId="{E58876E1-0D5C-4C7F-B231-045D2534D672}">
      <dsp:nvSpPr>
        <dsp:cNvPr id="0" name=""/>
        <dsp:cNvSpPr/>
      </dsp:nvSpPr>
      <dsp:spPr>
        <a:xfrm>
          <a:off x="0" y="2088139"/>
          <a:ext cx="6666833" cy="1277640"/>
        </a:xfrm>
        <a:prstGeom prst="roundRect">
          <a:avLst/>
        </a:prstGeom>
        <a:gradFill rotWithShape="0">
          <a:gsLst>
            <a:gs pos="0">
              <a:schemeClr val="accent5">
                <a:hueOff val="-6076075"/>
                <a:satOff val="-413"/>
                <a:lumOff val="98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076075"/>
                <a:satOff val="-413"/>
                <a:lumOff val="98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076075"/>
                <a:satOff val="-413"/>
                <a:lumOff val="98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200" kern="1200"/>
            <a:t>Ik kan je de bestaande spellen mailen (PDF)</a:t>
          </a:r>
          <a:endParaRPr lang="en-US" sz="3200" kern="1200"/>
        </a:p>
      </dsp:txBody>
      <dsp:txXfrm>
        <a:off x="62369" y="2150508"/>
        <a:ext cx="6542095" cy="1152902"/>
      </dsp:txXfrm>
    </dsp:sp>
    <dsp:sp modelId="{3A919E39-C071-4852-849B-1DDDA79B85CD}">
      <dsp:nvSpPr>
        <dsp:cNvPr id="0" name=""/>
        <dsp:cNvSpPr/>
      </dsp:nvSpPr>
      <dsp:spPr>
        <a:xfrm>
          <a:off x="0" y="3457940"/>
          <a:ext cx="6666833" cy="1277640"/>
        </a:xfrm>
        <a:prstGeom prst="roundRect">
          <a:avLst/>
        </a:prstGeom>
        <a:gradFill rotWithShape="0">
          <a:gsLst>
            <a:gs pos="0">
              <a:schemeClr val="accent5">
                <a:hueOff val="-12152150"/>
                <a:satOff val="-826"/>
                <a:lumOff val="19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2152150"/>
                <a:satOff val="-826"/>
                <a:lumOff val="19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2152150"/>
                <a:satOff val="-826"/>
                <a:lumOff val="19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200" kern="1200" dirty="0"/>
            <a:t>Deze zijn ook te vinden op de pagina van biologiedocenten (facebook). </a:t>
          </a:r>
          <a:endParaRPr lang="en-US" sz="3200" kern="1200" dirty="0"/>
        </a:p>
      </dsp:txBody>
      <dsp:txXfrm>
        <a:off x="62369" y="3520309"/>
        <a:ext cx="6542095" cy="11529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A74E8F-B301-CE2D-80BD-27F266AC4C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50698F9-A3EE-EF1A-619D-986502D848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2FEC5DE-A4A3-0FAF-879D-ABE0617FE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C5D5D-A7E2-41C9-B935-459FC7F4CF05}" type="datetimeFigureOut">
              <a:rPr lang="nl-NL" smtClean="0"/>
              <a:t>29-1-2026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F98C589-9007-1BBF-923B-935027E4C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03EBE02-BB79-15DD-0111-7AE7ACC7C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F16BF-1F07-4879-B4DF-FC1FC7FCD3E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1340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E75504-2C7D-FD2C-B504-F96BF8B63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14601F8-A520-54D7-5019-A240167698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086A5AD-D17A-F28D-FA78-106A0EF9E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C5D5D-A7E2-41C9-B935-459FC7F4CF05}" type="datetimeFigureOut">
              <a:rPr lang="nl-NL" smtClean="0"/>
              <a:t>29-1-2026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89EB5C6-20F4-1005-C7C2-8C9FF1DE0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DDD173C-06D0-C226-A465-8692C9564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F16BF-1F07-4879-B4DF-FC1FC7FCD3E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1936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8D48E5A7-1FCB-2537-F497-CFE48DA6B3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03CB557-42E6-A9DD-F78A-814B3A3B2D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C719482-46FD-E3D3-AC04-E3C836E1BF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C5D5D-A7E2-41C9-B935-459FC7F4CF05}" type="datetimeFigureOut">
              <a:rPr lang="nl-NL" smtClean="0"/>
              <a:t>29-1-2026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3FB77F2-505C-D15A-32AC-47102CDAD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AE543F4-4F96-E0DC-47C8-A3167DA35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F16BF-1F07-4879-B4DF-FC1FC7FCD3E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8966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6BE0BF-3194-A464-C79D-7F767513D8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A0862A4-C653-7E18-7576-FD38EBE70D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0B82DCF-F84A-A51F-2D08-7E981B4B5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C5D5D-A7E2-41C9-B935-459FC7F4CF05}" type="datetimeFigureOut">
              <a:rPr lang="nl-NL" smtClean="0"/>
              <a:t>29-1-2026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EBCF86B-E484-99E9-A704-193C35BDE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C3FFBBB-910D-3FE0-8165-08D32C0C3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F16BF-1F07-4879-B4DF-FC1FC7FCD3E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9918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4256D2-6300-BCDD-8491-10F34285D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351B54F-B772-FCD6-6D4E-206FD18EE5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EC0609B-1C73-2E0E-9083-73ECD32E5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C5D5D-A7E2-41C9-B935-459FC7F4CF05}" type="datetimeFigureOut">
              <a:rPr lang="nl-NL" smtClean="0"/>
              <a:t>29-1-2026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55ACCC2-4F14-9BD2-D976-1B8586533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84A627C-317F-1BFF-799A-A6A30B4E6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F16BF-1F07-4879-B4DF-FC1FC7FCD3E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2084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A2B965-4218-8D9B-E6C6-F73933D6E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2B21BF-E8E9-CE29-9146-2A0D2991B9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B28D122-2E72-1EBF-572E-4F10811A85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DB275CA-7821-F771-A336-B7310E13C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C5D5D-A7E2-41C9-B935-459FC7F4CF05}" type="datetimeFigureOut">
              <a:rPr lang="nl-NL" smtClean="0"/>
              <a:t>29-1-2026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D1BF78C-A905-13B0-FE4B-FC3101C518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447A6F2-60B9-CF57-A888-73BFEAB61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F16BF-1F07-4879-B4DF-FC1FC7FCD3E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118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9D58D7-9293-751D-36E3-CDD4E6861E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E1A641A-A7EE-A1FB-E40D-9884EC77BD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E6B0B11-543D-AEFD-1375-FFF274BF7D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1AF707DF-ABD9-D1A5-FFFC-8915DA0F43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0175166-90C8-31D6-B32F-9E8030A217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093F4CF8-0479-8059-D4CE-F5507D42F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C5D5D-A7E2-41C9-B935-459FC7F4CF05}" type="datetimeFigureOut">
              <a:rPr lang="nl-NL" smtClean="0"/>
              <a:t>29-1-2026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54CDD81C-C2FF-CE7F-A266-0FD3EEC51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B2B7BF68-7146-F60B-1CCA-32FC213ED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F16BF-1F07-4879-B4DF-FC1FC7FCD3E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0211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3F0975-6A4F-39D1-6FF8-80E5C1539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9F3EC49C-8847-D261-15E0-D92F2810B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C5D5D-A7E2-41C9-B935-459FC7F4CF05}" type="datetimeFigureOut">
              <a:rPr lang="nl-NL" smtClean="0"/>
              <a:t>29-1-2026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DAD6A55-F63C-674B-D5FC-C9CBEF683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16B6C02-5CF0-FB42-DE26-7C6D14443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F16BF-1F07-4879-B4DF-FC1FC7FCD3E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5658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7D3651C0-34C0-8F1F-E92F-2805DC55B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C5D5D-A7E2-41C9-B935-459FC7F4CF05}" type="datetimeFigureOut">
              <a:rPr lang="nl-NL" smtClean="0"/>
              <a:t>29-1-2026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D6FB27D-8957-8300-3B93-BEBE388A8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230C404-023D-E218-BF6A-857055FD7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F16BF-1F07-4879-B4DF-FC1FC7FCD3E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847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4871ED-53E9-BE0D-131E-D9B1FA80B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1AB7313-969B-0F0B-9F3A-393C37AE3C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50DAADA-AF9E-D504-A2BB-708D9B0ADD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137A642-466B-B8D0-DAFD-41B78BDCDD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C5D5D-A7E2-41C9-B935-459FC7F4CF05}" type="datetimeFigureOut">
              <a:rPr lang="nl-NL" smtClean="0"/>
              <a:t>29-1-2026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9249278-D046-18FF-5FF2-503F7CB914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CCD3FAB-7D3C-A931-05B1-54D2965DB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F16BF-1F07-4879-B4DF-FC1FC7FCD3E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2713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6AA14B-3677-30D5-5940-552073ED9E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73E8DAA7-5741-0BB2-F563-C46A297993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DC10449-7E9C-C7BC-5954-6A2454A394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8D57CF1-CA03-D4B6-0F07-080222BB7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C5D5D-A7E2-41C9-B935-459FC7F4CF05}" type="datetimeFigureOut">
              <a:rPr lang="nl-NL" smtClean="0"/>
              <a:t>29-1-2026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5AD6803-5123-03E8-71BF-D33F362B8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F0D33AC-D1C2-44C1-E39D-AC0486631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F16BF-1F07-4879-B4DF-FC1FC7FCD3E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3779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5D276794-A041-471C-31F5-73A24D4B3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1987937-3F45-6A2D-F354-50BF15A110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CC41EDA-ED1A-1DA6-586B-9C2F0FABFE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98C5D5D-A7E2-41C9-B935-459FC7F4CF05}" type="datetimeFigureOut">
              <a:rPr lang="nl-NL" smtClean="0"/>
              <a:t>29-1-2026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809256C-354A-C7C6-7863-78DE160661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F00820B-EFDB-23DF-81FB-38D09F876D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05F16BF-1F07-4879-B4DF-FC1FC7FCD3E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8033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AABE90-EB1E-BFAD-B3D0-2541B32296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3236" y="559703"/>
            <a:ext cx="9867331" cy="1167495"/>
          </a:xfrm>
        </p:spPr>
        <p:txBody>
          <a:bodyPr anchor="b">
            <a:normAutofit/>
          </a:bodyPr>
          <a:lstStyle/>
          <a:p>
            <a:r>
              <a:rPr lang="nl-NL" sz="3700" b="1">
                <a:ln w="22225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</a:rPr>
              <a:t>Spellen om te herhalen, differentiëren of activeren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7745172-E362-21C7-42D0-46D73ECEF8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89965" y="5777350"/>
            <a:ext cx="9021170" cy="540204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Hanneke Vink</a:t>
            </a:r>
          </a:p>
          <a:p>
            <a:endParaRPr lang="nl-NL">
              <a:solidFill>
                <a:srgbClr val="FFFFFF"/>
              </a:solidFill>
            </a:endParaRPr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0593836D-7070-04BD-03F1-27528C5D96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232" y="2322077"/>
            <a:ext cx="3179928" cy="2838085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7F4693C9-4506-FE0C-AF47-63C9216C53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0584" y="2576471"/>
            <a:ext cx="3179928" cy="2329297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446C293C-B334-1553-9B38-C5642523FB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51648" y="2132099"/>
            <a:ext cx="2196312" cy="3218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244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639E5F-802E-D1DF-8FF5-B56B4B21E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nl-NL" sz="5400"/>
              <a:t>Waarom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0013958-9AAE-1688-4A88-E9FA35520C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200"/>
              <a:t>Vragen op verschillende niveaus</a:t>
            </a:r>
          </a:p>
          <a:p>
            <a:pPr marL="0" indent="0">
              <a:buNone/>
            </a:pPr>
            <a:endParaRPr lang="nl-NL" sz="2200"/>
          </a:p>
          <a:p>
            <a:pPr marL="0" indent="0">
              <a:buNone/>
            </a:pPr>
            <a:r>
              <a:rPr lang="nl-NL" sz="2200"/>
              <a:t>Herhalen op een andere manier</a:t>
            </a:r>
          </a:p>
          <a:p>
            <a:pPr marL="0" indent="0">
              <a:buNone/>
            </a:pPr>
            <a:endParaRPr lang="nl-NL" sz="2200"/>
          </a:p>
          <a:p>
            <a:pPr marL="0" indent="0">
              <a:buNone/>
            </a:pPr>
            <a:r>
              <a:rPr lang="nl-NL" sz="2200"/>
              <a:t>Ze worden fanatiek!!</a:t>
            </a:r>
          </a:p>
        </p:txBody>
      </p:sp>
      <p:pic>
        <p:nvPicPr>
          <p:cNvPr id="5" name="Afbeelding 4" descr="Afbeelding met kleding, persoon, meubels, vrouw&#10;&#10;Door AI gegenereerde inhoud is mogelijk onjuist.">
            <a:extLst>
              <a:ext uri="{FF2B5EF4-FFF2-40B4-BE49-F238E27FC236}">
                <a16:creationId xmlns:a16="http://schemas.microsoft.com/office/drawing/2014/main" id="{59CC516D-F872-BFD7-EA76-AB2A1F31EC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16" r="-1" b="18610"/>
          <a:stretch>
            <a:fillRect/>
          </a:stretch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101493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B6FC4B3D-FFFB-F68D-8EA6-E67906C8DF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340" y="983891"/>
            <a:ext cx="2745274" cy="3993126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CCC1906D-2BDD-0CC2-7B76-44A7829CDC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5244" y="1771952"/>
            <a:ext cx="6020730" cy="3853267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01DDF903-D832-B38B-4349-9F9D2641DD6F}"/>
              </a:ext>
            </a:extLst>
          </p:cNvPr>
          <p:cNvSpPr txBox="1"/>
          <p:nvPr/>
        </p:nvSpPr>
        <p:spPr>
          <a:xfrm>
            <a:off x="6318679" y="340424"/>
            <a:ext cx="44738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Kwartet</a:t>
            </a:r>
          </a:p>
        </p:txBody>
      </p:sp>
    </p:spTree>
    <p:extLst>
      <p:ext uri="{BB962C8B-B14F-4D97-AF65-F5344CB8AC3E}">
        <p14:creationId xmlns:p14="http://schemas.microsoft.com/office/powerpoint/2010/main" val="39805586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D93AE046-F3F7-6E8C-137F-DAB7C111B8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948" y="638175"/>
            <a:ext cx="3122143" cy="2458687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288106F3-37C2-9BA7-06B7-37FDE8DC0B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577" y="3748194"/>
            <a:ext cx="1686887" cy="2471631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A1A01321-CA69-3BC0-E889-EE49F92166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1047" y="650497"/>
            <a:ext cx="1894161" cy="5571066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EF56AFD8-3CD2-D9A5-787E-840B094DB4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92889" y="650497"/>
            <a:ext cx="1894161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113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B07270A8-0B5B-C6F1-8F8D-3F50955474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715" y="983891"/>
            <a:ext cx="3306524" cy="3993126"/>
          </a:xfrm>
          <a:prstGeom prst="rect">
            <a:avLst/>
          </a:prstGeom>
        </p:spPr>
      </p:pic>
      <p:pic>
        <p:nvPicPr>
          <p:cNvPr id="7" name="Tijdelijke aanduiding voor inhoud 6">
            <a:extLst>
              <a:ext uri="{FF2B5EF4-FFF2-40B4-BE49-F238E27FC236}">
                <a16:creationId xmlns:a16="http://schemas.microsoft.com/office/drawing/2014/main" id="{FA21A65A-9083-AA53-6437-32597F386D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545244" y="1945049"/>
            <a:ext cx="6020730" cy="3507074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DBBC61AA-B4B5-5F4D-66E8-90EC9583176B}"/>
              </a:ext>
            </a:extLst>
          </p:cNvPr>
          <p:cNvSpPr txBox="1"/>
          <p:nvPr/>
        </p:nvSpPr>
        <p:spPr>
          <a:xfrm>
            <a:off x="6781800" y="340424"/>
            <a:ext cx="3505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8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Jenga</a:t>
            </a:r>
            <a:endParaRPr lang="nl-NL" sz="88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924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5739BC-4711-FA9B-47A7-79622A4388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422" y="-37718"/>
            <a:ext cx="10515600" cy="1325563"/>
          </a:xfrm>
        </p:spPr>
        <p:txBody>
          <a:bodyPr>
            <a:normAutofit/>
          </a:bodyPr>
          <a:lstStyle/>
          <a:p>
            <a:r>
              <a:rPr lang="nl-NL" sz="6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Differentiëren 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9B34A42-16A6-CB7C-49A8-A231BBDC5F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1855" y="651941"/>
            <a:ext cx="3601583" cy="823912"/>
          </a:xfrm>
        </p:spPr>
        <p:txBody>
          <a:bodyPr/>
          <a:lstStyle/>
          <a:p>
            <a:r>
              <a:rPr lang="nl-NL" dirty="0"/>
              <a:t>Onthouden: kwartet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EBDB8E7-CE62-04EF-AE1F-6C16279619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1855" y="1460390"/>
            <a:ext cx="3214354" cy="3684588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Gesloten vragen</a:t>
            </a:r>
          </a:p>
          <a:p>
            <a:pPr marL="0" indent="0">
              <a:buNone/>
            </a:pPr>
            <a:r>
              <a:rPr lang="nl-NL" dirty="0"/>
              <a:t>Meerdere keuzes</a:t>
            </a:r>
          </a:p>
          <a:p>
            <a:pPr marL="0" indent="0">
              <a:buNone/>
            </a:pPr>
            <a:r>
              <a:rPr lang="nl-NL" dirty="0"/>
              <a:t>Steeds weer herhalen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A5ED1744-E0CF-73FD-1121-DBA085B620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260669" y="651941"/>
            <a:ext cx="3931331" cy="823912"/>
          </a:xfrm>
        </p:spPr>
        <p:txBody>
          <a:bodyPr/>
          <a:lstStyle/>
          <a:p>
            <a:r>
              <a:rPr lang="nl-NL" dirty="0"/>
              <a:t>Toepassen: </a:t>
            </a:r>
            <a:r>
              <a:rPr lang="nl-NL" dirty="0" err="1"/>
              <a:t>Jenga</a:t>
            </a:r>
            <a:endParaRPr lang="nl-NL" dirty="0"/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21B0AB8D-7431-4F0F-28CE-C119363A17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8323791" y="1460390"/>
            <a:ext cx="3931332" cy="3684588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Open vragen</a:t>
            </a:r>
          </a:p>
          <a:p>
            <a:pPr marL="0" indent="0">
              <a:buNone/>
            </a:pPr>
            <a:r>
              <a:rPr lang="nl-NL" dirty="0"/>
              <a:t>Spelleider</a:t>
            </a:r>
          </a:p>
          <a:p>
            <a:pPr marL="0" indent="0">
              <a:buNone/>
            </a:pPr>
            <a:r>
              <a:rPr lang="nl-NL" dirty="0"/>
              <a:t>Duidelijk wat verwacht je in het antwoord</a:t>
            </a:r>
          </a:p>
        </p:txBody>
      </p:sp>
      <p:sp>
        <p:nvSpPr>
          <p:cNvPr id="7" name="Tijdelijke aanduiding voor inhoud 5">
            <a:extLst>
              <a:ext uri="{FF2B5EF4-FFF2-40B4-BE49-F238E27FC236}">
                <a16:creationId xmlns:a16="http://schemas.microsoft.com/office/drawing/2014/main" id="{08FE509E-0EE3-409A-FBD4-AB61123225A8}"/>
              </a:ext>
            </a:extLst>
          </p:cNvPr>
          <p:cNvSpPr txBox="1">
            <a:spLocks/>
          </p:cNvSpPr>
          <p:nvPr/>
        </p:nvSpPr>
        <p:spPr>
          <a:xfrm>
            <a:off x="3542576" y="1214512"/>
            <a:ext cx="3733806" cy="36845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nl-NL" dirty="0"/>
              <a:t>Open/ gesloten vragen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NL" dirty="0"/>
              <a:t>Niveau zelf uitkiezen</a:t>
            </a:r>
          </a:p>
        </p:txBody>
      </p:sp>
      <p:sp>
        <p:nvSpPr>
          <p:cNvPr id="8" name="Tijdelijke aanduiding voor tekst 4">
            <a:extLst>
              <a:ext uri="{FF2B5EF4-FFF2-40B4-BE49-F238E27FC236}">
                <a16:creationId xmlns:a16="http://schemas.microsoft.com/office/drawing/2014/main" id="{CD74DF0E-54E1-19D7-9409-928426CF8358}"/>
              </a:ext>
            </a:extLst>
          </p:cNvPr>
          <p:cNvSpPr txBox="1">
            <a:spLocks/>
          </p:cNvSpPr>
          <p:nvPr/>
        </p:nvSpPr>
        <p:spPr>
          <a:xfrm>
            <a:off x="3580609" y="415245"/>
            <a:ext cx="3931331" cy="8239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Begrijpen: ganzenbord</a:t>
            </a:r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9067E64D-97A1-012D-D0A3-ED61B5A4E3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422" y="3765927"/>
            <a:ext cx="2047043" cy="300203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377C3365-6EF0-8257-B72E-385300E102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1974" y="2275120"/>
            <a:ext cx="3420397" cy="2533901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5DC9F47B-252A-3256-FC63-11DDFB0B77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8687" y="3570627"/>
            <a:ext cx="7023313" cy="3197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452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0AFD1F-DF8F-F88A-9B41-6202DFAC1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8000" dirty="0">
                <a:ln w="0"/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Andere spellen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3A4E2A9-34AE-0776-E18A-DB1AA3AFE7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sz="3600" dirty="0">
                <a:solidFill>
                  <a:schemeClr val="accent1"/>
                </a:solidFill>
              </a:rPr>
              <a:t>Triviant</a:t>
            </a:r>
          </a:p>
        </p:txBody>
      </p:sp>
      <p:pic>
        <p:nvPicPr>
          <p:cNvPr id="10" name="Tijdelijke aanduiding voor inhoud 9" descr="Afbeelding met tekst, schermopname, Lettertype, Rechthoek&#10;&#10;Door AI gegenereerde inhoud is mogelijk onjuist.">
            <a:extLst>
              <a:ext uri="{FF2B5EF4-FFF2-40B4-BE49-F238E27FC236}">
                <a16:creationId xmlns:a16="http://schemas.microsoft.com/office/drawing/2014/main" id="{D9C29E44-336B-0CEC-2BA6-60B5C75C807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36612" y="2505075"/>
            <a:ext cx="5070362" cy="3754018"/>
          </a:xfrm>
          <a:prstGeom prst="rect">
            <a:avLst/>
          </a:prstGeom>
        </p:spPr>
      </p:pic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F96F3BCB-E982-3FCC-8EF0-8F9C6B0E0D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nl-NL" sz="3600" dirty="0">
                <a:solidFill>
                  <a:schemeClr val="accent1"/>
                </a:solidFill>
              </a:rPr>
              <a:t>Party en co</a:t>
            </a:r>
          </a:p>
        </p:txBody>
      </p:sp>
      <p:pic>
        <p:nvPicPr>
          <p:cNvPr id="8" name="Tijdelijke aanduiding voor inhoud 7" descr="Afbeelding met tekst&#10;&#10;Door AI gegenereerde inhoud is mogelijk onjuist.">
            <a:extLst>
              <a:ext uri="{FF2B5EF4-FFF2-40B4-BE49-F238E27FC236}">
                <a16:creationId xmlns:a16="http://schemas.microsoft.com/office/drawing/2014/main" id="{4A8490B2-C260-0976-BDE2-E6D91B1EDD55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693587" y="2839166"/>
            <a:ext cx="4140413" cy="3016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7115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066DF-783B-02E4-76C0-7D9188C66D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78" y="1683756"/>
            <a:ext cx="3115265" cy="2396359"/>
          </a:xfrm>
        </p:spPr>
        <p:txBody>
          <a:bodyPr anchor="b">
            <a:normAutofit/>
          </a:bodyPr>
          <a:lstStyle/>
          <a:p>
            <a:pPr algn="r"/>
            <a:r>
              <a:rPr lang="nl-NL" sz="4000">
                <a:solidFill>
                  <a:srgbClr val="FFFFFF"/>
                </a:solidFill>
              </a:rPr>
              <a:t>Nog vragen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EBCDC91E-41D7-6CD5-0B4E-59C0E1B9D86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5600624"/>
              </p:ext>
            </p:extLst>
          </p:nvPr>
        </p:nvGraphicFramePr>
        <p:xfrm>
          <a:off x="4905052" y="750440"/>
          <a:ext cx="6666833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8303123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BCBC7327EC4B642AEDA9BBA7EA0FB81" ma:contentTypeVersion="16" ma:contentTypeDescription="Create a new document." ma:contentTypeScope="" ma:versionID="996a10d83a432deedf92c1b9ded029b1">
  <xsd:schema xmlns:xsd="http://www.w3.org/2001/XMLSchema" xmlns:xs="http://www.w3.org/2001/XMLSchema" xmlns:p="http://schemas.microsoft.com/office/2006/metadata/properties" xmlns:ns2="067ea3f2-65de-48fa-91ab-880db24347c3" xmlns:ns3="f0974581-4bbf-443e-902f-14073e9fb4f6" xmlns:ns4="c0c3fd90-dbe4-44e3-9449-50821edca444" targetNamespace="http://schemas.microsoft.com/office/2006/metadata/properties" ma:root="true" ma:fieldsID="0530468527095f1ce45a17d1b946098a" ns2:_="" ns3:_="" ns4:_="">
    <xsd:import namespace="067ea3f2-65de-48fa-91ab-880db24347c3"/>
    <xsd:import namespace="f0974581-4bbf-443e-902f-14073e9fb4f6"/>
    <xsd:import namespace="c0c3fd90-dbe4-44e3-9449-50821edca4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SearchProperties" minOccurs="0"/>
                <xsd:element ref="ns4:SharedWithUsers" minOccurs="0"/>
                <xsd:element ref="ns4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7ea3f2-65de-48fa-91ab-880db24347c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dexed="true" ma:internalName="MediaServiceLocation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4d49524a-21d1-44ef-b988-918b9b4337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974581-4bbf-443e-902f-14073e9fb4f6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a8a50f66-0805-4521-b736-109882ece285}" ma:internalName="TaxCatchAll" ma:showField="CatchAllData" ma:web="c0c3fd90-dbe4-44e3-9449-50821edca4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c3fd90-dbe4-44e3-9449-50821edca444" elementFormDefault="qualified">
    <xsd:import namespace="http://schemas.microsoft.com/office/2006/documentManagement/types"/>
    <xsd:import namespace="http://schemas.microsoft.com/office/infopath/2007/PartnerControls"/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67ea3f2-65de-48fa-91ab-880db24347c3">
      <Terms xmlns="http://schemas.microsoft.com/office/infopath/2007/PartnerControls"/>
    </lcf76f155ced4ddcb4097134ff3c332f>
    <TaxCatchAll xmlns="f0974581-4bbf-443e-902f-14073e9fb4f6" xsi:nil="true"/>
  </documentManagement>
</p:properties>
</file>

<file path=customXml/itemProps1.xml><?xml version="1.0" encoding="utf-8"?>
<ds:datastoreItem xmlns:ds="http://schemas.openxmlformats.org/officeDocument/2006/customXml" ds:itemID="{4884CC83-A6F2-4648-BF3C-915621C06881}"/>
</file>

<file path=customXml/itemProps2.xml><?xml version="1.0" encoding="utf-8"?>
<ds:datastoreItem xmlns:ds="http://schemas.openxmlformats.org/officeDocument/2006/customXml" ds:itemID="{5067423E-ECB7-451E-AF36-2EA8DD51B1E1}"/>
</file>

<file path=customXml/itemProps3.xml><?xml version="1.0" encoding="utf-8"?>
<ds:datastoreItem xmlns:ds="http://schemas.openxmlformats.org/officeDocument/2006/customXml" ds:itemID="{B1F872CD-F5E9-410D-BAF7-8C3BE900EDA1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6073</TotalTime>
  <Words>100</Words>
  <Application>Microsoft Office PowerPoint</Application>
  <PresentationFormat>Breedbeeld</PresentationFormat>
  <Paragraphs>29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Aptos</vt:lpstr>
      <vt:lpstr>Aptos Display</vt:lpstr>
      <vt:lpstr>Arial</vt:lpstr>
      <vt:lpstr>Kantoorthema</vt:lpstr>
      <vt:lpstr>Spellen om te herhalen, differentiëren of activeren</vt:lpstr>
      <vt:lpstr>Waarom</vt:lpstr>
      <vt:lpstr>PowerPoint-presentatie</vt:lpstr>
      <vt:lpstr>PowerPoint-presentatie</vt:lpstr>
      <vt:lpstr>PowerPoint-presentatie</vt:lpstr>
      <vt:lpstr>Differentiëren </vt:lpstr>
      <vt:lpstr>Andere spellen</vt:lpstr>
      <vt:lpstr>Nog vragen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Vink-van Duren, Hanneke</dc:creator>
  <cp:lastModifiedBy>Vink-van Duren, Hanneke</cp:lastModifiedBy>
  <cp:revision>1</cp:revision>
  <dcterms:created xsi:type="dcterms:W3CDTF">2025-05-17T05:21:05Z</dcterms:created>
  <dcterms:modified xsi:type="dcterms:W3CDTF">2026-01-31T10:27:58Z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0x010100ABCBC7327EC4B642AEDA9BBA7EA0FB81</vt:lpwstr>
  </property>
</Properties>
</file>